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696" r:id="rId16"/>
    <p:sldMasterId id="2147483705" r:id="rId17"/>
    <p:sldMasterId id="2147483707" r:id="rId18"/>
    <p:sldMasterId id="2147483709" r:id="rId19"/>
    <p:sldMasterId id="2147483711" r:id="rId20"/>
    <p:sldMasterId id="2147483713" r:id="rId21"/>
    <p:sldMasterId id="2147483715" r:id="rId22"/>
    <p:sldMasterId id="2147483717" r:id="rId23"/>
    <p:sldMasterId id="2147483718" r:id="rId24"/>
    <p:sldMasterId id="2147483720" r:id="rId25"/>
  </p:sldMasterIdLst>
  <p:notesMasterIdLst>
    <p:notesMasterId r:id="rId44"/>
  </p:notesMasterIdLst>
  <p:sldIdLst>
    <p:sldId id="1449" r:id="rId26"/>
    <p:sldId id="262" r:id="rId27"/>
    <p:sldId id="1126" r:id="rId28"/>
    <p:sldId id="1129" r:id="rId29"/>
    <p:sldId id="1457" r:id="rId30"/>
    <p:sldId id="1463" r:id="rId31"/>
    <p:sldId id="1464" r:id="rId32"/>
    <p:sldId id="1461" r:id="rId33"/>
    <p:sldId id="1462" r:id="rId34"/>
    <p:sldId id="1465" r:id="rId35"/>
    <p:sldId id="1469" r:id="rId36"/>
    <p:sldId id="1459" r:id="rId37"/>
    <p:sldId id="1466" r:id="rId38"/>
    <p:sldId id="1467" r:id="rId39"/>
    <p:sldId id="1470" r:id="rId40"/>
    <p:sldId id="1468" r:id="rId41"/>
    <p:sldId id="297" r:id="rId42"/>
    <p:sldId id="1125" r:id="rId43"/>
  </p:sldIdLst>
  <p:sldSz cx="12198350" cy="6858000"/>
  <p:notesSz cx="6858000" cy="9144000"/>
  <p:custDataLst>
    <p:tags r:id="rId45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3" autoAdjust="0"/>
    <p:restoredTop sz="82743" autoAdjust="0"/>
  </p:normalViewPr>
  <p:slideViewPr>
    <p:cSldViewPr>
      <p:cViewPr varScale="1">
        <p:scale>
          <a:sx n="108" d="100"/>
          <a:sy n="108" d="100"/>
        </p:scale>
        <p:origin x="132" y="156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Master" Target="slideMasters/slideMaster12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0" Type="http://schemas.openxmlformats.org/officeDocument/2006/relationships/slideMaster" Target="slideMasters/slideMaster7.xml"/><Relationship Id="rId29" Type="http://schemas.openxmlformats.org/officeDocument/2006/relationships/slide" Target="slides/slide4.xml"/><Relationship Id="rId41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248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59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9/18/2019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9/18/2019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9/18/2019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515" y="95001"/>
            <a:ext cx="1219838" cy="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www.w3.org/TR/wot-security/" TargetMode="External"/><Relationship Id="rId18" Type="http://schemas.openxmlformats.org/officeDocument/2006/relationships/hyperlink" Target="https://github.com/w3c/wot-security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w3c.github.io/wot-binding-templates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thing-description/" TargetMode="External"/><Relationship Id="rId10" Type="http://schemas.openxmlformats.org/officeDocument/2006/relationships/hyperlink" Target="https://www.w3.org/TR/wot-thing-description/" TargetMode="External"/><Relationship Id="rId19" Type="http://schemas.openxmlformats.org/officeDocument/2006/relationships/hyperlink" Target="https://github.com/eclipse/thingweb.node-wot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github.com/w3c/wot-architectur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kovatsch@huawei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</a:t>
            </a:r>
            <a:r>
              <a:rPr lang="en-US" sz="5400" b="1" dirty="0" err="1"/>
              <a:t>Plugfest</a:t>
            </a:r>
            <a:endParaRPr lang="en-US" sz="5400" b="1" dirty="0"/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TPAC 2019, Sept 2019</a:t>
            </a:r>
          </a:p>
          <a:p>
            <a:r>
              <a:rPr lang="en-US" sz="4000" dirty="0"/>
              <a:t>Michael McCool: Intel Principal Engineer / W3C WoT WG Co-chair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45" r="28347" b="1695"/>
          <a:stretch/>
        </p:blipFill>
        <p:spPr bwMode="auto">
          <a:xfrm>
            <a:off x="4226967" y="286214"/>
            <a:ext cx="3528392" cy="4176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2: Industrial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5BC4-6922-45B8-AB40-434070A3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590563" y="1058782"/>
            <a:ext cx="11017224" cy="5763640"/>
          </a:xfrm>
        </p:spPr>
      </p:pic>
    </p:spTree>
    <p:extLst>
      <p:ext uri="{BB962C8B-B14F-4D97-AF65-F5344CB8AC3E}">
        <p14:creationId xmlns:p14="http://schemas.microsoft.com/office/powerpoint/2010/main" val="313240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C51-6E29-4502-990C-D17A2EE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47EF-8A08-45D9-A3AD-49BD54EF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726" cy="6961909"/>
          </a:xfrm>
        </p:spPr>
      </p:pic>
    </p:spTree>
    <p:extLst>
      <p:ext uri="{BB962C8B-B14F-4D97-AF65-F5344CB8AC3E}">
        <p14:creationId xmlns:p14="http://schemas.microsoft.com/office/powerpoint/2010/main" val="401989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161990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70B-4716-43F9-A370-4D93CEA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NHK </a:t>
            </a:r>
            <a:r>
              <a:rPr lang="en-US" dirty="0" err="1"/>
              <a:t>Hybridcast</a:t>
            </a:r>
            <a:r>
              <a:rPr lang="en-US" dirty="0"/>
              <a:t>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80AB7-0B2D-48B7-B0FC-09F31A6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4" y="1988840"/>
            <a:ext cx="11751482" cy="3312368"/>
          </a:xfrm>
        </p:spPr>
      </p:pic>
    </p:spTree>
    <p:extLst>
      <p:ext uri="{BB962C8B-B14F-4D97-AF65-F5344CB8AC3E}">
        <p14:creationId xmlns:p14="http://schemas.microsoft.com/office/powerpoint/2010/main" val="46068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546F-EF16-46E0-AA15-58D2718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6936A-35AE-4359-A5C6-DBEB40E5E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56" y="0"/>
            <a:ext cx="12210405" cy="6858000"/>
          </a:xfrm>
        </p:spPr>
      </p:pic>
    </p:spTree>
    <p:extLst>
      <p:ext uri="{BB962C8B-B14F-4D97-AF65-F5344CB8AC3E}">
        <p14:creationId xmlns:p14="http://schemas.microsoft.com/office/powerpoint/2010/main" val="13524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583" y="1723050"/>
            <a:ext cx="5904656" cy="46889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2426767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7755359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855259" y="1436056"/>
            <a:ext cx="4680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WoTHelpers.fetch</a:t>
            </a:r>
            <a:r>
              <a:rPr lang="en-US" sz="1050" dirty="0"/>
              <a:t>("</a:t>
            </a:r>
            <a:r>
              <a:rPr lang="en-US" sz="1050" dirty="0" err="1"/>
              <a:t>coap</a:t>
            </a:r>
            <a:r>
              <a:rPr lang="en-US" sz="1050" dirty="0"/>
              <a:t>://localhost:5683/counter").then( async (td) =&gt; {</a:t>
            </a:r>
          </a:p>
          <a:p>
            <a:r>
              <a:rPr lang="en-US" sz="1050" dirty="0"/>
              <a:t>  // using await for serial execution (note 'async' in then() of fetch())</a:t>
            </a:r>
          </a:p>
          <a:p>
            <a:r>
              <a:rPr lang="en-US" sz="1050" dirty="0"/>
              <a:t>  try {</a:t>
            </a:r>
          </a:p>
          <a:p>
            <a:r>
              <a:rPr lang="en-US" sz="1050" dirty="0"/>
              <a:t>    let thing = await </a:t>
            </a:r>
            <a:r>
              <a:rPr lang="en-US" sz="1050" dirty="0" err="1"/>
              <a:t>WoT.consume</a:t>
            </a:r>
            <a:r>
              <a:rPr lang="en-US" sz="1050" dirty="0"/>
              <a:t>(td);</a:t>
            </a:r>
          </a:p>
          <a:p>
            <a:r>
              <a:rPr lang="en-US" sz="1050" dirty="0"/>
              <a:t>    console.info("=== TD ===");</a:t>
            </a:r>
          </a:p>
          <a:p>
            <a:r>
              <a:rPr lang="en-US" sz="1050" dirty="0"/>
              <a:t>    console.info(td);</a:t>
            </a:r>
          </a:p>
          <a:p>
            <a:r>
              <a:rPr lang="en-US" sz="1050" dirty="0"/>
              <a:t>    console.info("==========");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  // read property #1</a:t>
            </a:r>
          </a:p>
          <a:p>
            <a:r>
              <a:rPr lang="en-US" sz="1050" dirty="0"/>
              <a:t>    let read1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is", read1);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#1 (without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("increment");</a:t>
            </a:r>
          </a:p>
          <a:p>
            <a:r>
              <a:rPr lang="en-US" sz="1050" dirty="0"/>
              <a:t>    let inc1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#1 is", inc1);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#2 (with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("increment", {'step' : 3});</a:t>
            </a:r>
          </a:p>
          <a:p>
            <a:r>
              <a:rPr lang="en-US" sz="1050" dirty="0"/>
              <a:t>    let inc2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#2 (with step 3) is", inc2);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// decrement property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("decrement");</a:t>
            </a:r>
          </a:p>
          <a:p>
            <a:r>
              <a:rPr lang="en-US" sz="1050" dirty="0"/>
              <a:t>    let dec1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decrement is", dec1);</a:t>
            </a:r>
          </a:p>
          <a:p>
            <a:endParaRPr lang="en-US" sz="1050" dirty="0"/>
          </a:p>
          <a:p>
            <a:r>
              <a:rPr lang="en-US" sz="1050" dirty="0"/>
              <a:t>  } catch(err) {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console.error</a:t>
            </a:r>
            <a:r>
              <a:rPr lang="en-US" sz="1050" dirty="0"/>
              <a:t>("Script error:", err);</a:t>
            </a:r>
          </a:p>
          <a:p>
            <a:r>
              <a:rPr lang="en-US" sz="1050" dirty="0"/>
              <a:t>  }</a:t>
            </a:r>
          </a:p>
          <a:p>
            <a:endParaRPr lang="en-US" sz="1050" dirty="0"/>
          </a:p>
          <a:p>
            <a:r>
              <a:rPr lang="en-US" sz="1050" dirty="0"/>
              <a:t>}).catch( (err) =&gt; { </a:t>
            </a:r>
            <a:r>
              <a:rPr lang="en-US" sz="1050" dirty="0" err="1"/>
              <a:t>console.error</a:t>
            </a:r>
            <a:r>
              <a:rPr lang="en-US" sz="1050" dirty="0"/>
              <a:t>("Fetch error:",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539" y="1937485"/>
            <a:ext cx="2340260" cy="7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9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25E-1D64-4D28-9F42-638E25D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Workshop: Munich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26760-D497-4B8C-A4E9-1DE7346D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9" y="2923972"/>
            <a:ext cx="5523111" cy="3682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FA1A-3A50-47B3-A20A-7B15D9CAC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7" y="954340"/>
            <a:ext cx="4167842" cy="2778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025-5A58-44A2-8FAB-C3D7B6943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76" y="952163"/>
            <a:ext cx="3994980" cy="266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A8F5-8D39-46A0-8B39-56164FDC9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52" y="3270246"/>
            <a:ext cx="5003700" cy="33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/>
              <a:t> </a:t>
            </a:r>
            <a:r>
              <a:rPr lang="en-US" sz="2900"/>
              <a:t>Candidate </a:t>
            </a:r>
            <a:r>
              <a:rPr lang="en-US" sz="2900" dirty="0"/>
              <a:t>Recommendations</a:t>
            </a:r>
          </a:p>
          <a:p>
            <a:pPr lvl="1"/>
            <a:r>
              <a:rPr lang="en-US" sz="2100" dirty="0">
                <a:hlinkClick r:id="rId9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0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1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3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4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https://github.com/w3c/wot-security/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Implementation: node-wot</a:t>
            </a:r>
          </a:p>
          <a:p>
            <a:pPr lvl="1"/>
            <a:r>
              <a:rPr lang="en-US" sz="2100" u="sng" dirty="0">
                <a:hlinkClick r:id="rId19"/>
              </a:rPr>
              <a:t>https://github.com/eclipse/thingweb.node-wot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9378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Matthias Kovatsch</a:t>
            </a:r>
          </a:p>
          <a:p>
            <a:pPr marL="0" indent="0">
              <a:buNone/>
            </a:pPr>
            <a:r>
              <a:rPr lang="en-US" dirty="0"/>
              <a:t>Principal Researcher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Huawei Technologies</a:t>
            </a:r>
          </a:p>
          <a:p>
            <a:pPr marL="0" indent="0">
              <a:buNone/>
            </a:pPr>
            <a:r>
              <a:rPr lang="en-US" dirty="0"/>
              <a:t>Applied Network Technology Lab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matthias.kovatsch@huawei.com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9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submitted Sept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were published as Candidate Recommendations  on 16 May 2019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in progress; work items and deliverables under discussion</a:t>
            </a:r>
            <a:endParaRPr lang="en-US" dirty="0">
              <a:solidFill>
                <a:srgbClr val="FF0000"/>
              </a:solidFill>
            </a:endParaRPr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51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BC369-CBC4-43D0-A082-80FAD8FB3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42" y="3006054"/>
            <a:ext cx="6595074" cy="3162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5"/>
            <a:ext cx="1441077" cy="530647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84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Candidate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136" y="1143000"/>
            <a:ext cx="5514971" cy="4525963"/>
          </a:xfrm>
        </p:spPr>
        <p:txBody>
          <a:bodyPr/>
          <a:lstStyle/>
          <a:p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31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Plugfest</a:t>
            </a:r>
            <a:r>
              <a:rPr lang="en-US" dirty="0">
                <a:solidFill>
                  <a:schemeClr val="bg1"/>
                </a:solidFill>
              </a:rPr>
              <a:t>, Use Cases, and Demos</a:t>
            </a:r>
          </a:p>
        </p:txBody>
      </p:sp>
    </p:spTree>
    <p:extLst>
      <p:ext uri="{BB962C8B-B14F-4D97-AF65-F5344CB8AC3E}">
        <p14:creationId xmlns:p14="http://schemas.microsoft.com/office/powerpoint/2010/main" val="4392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E8B-2EF8-49F9-A9CF-CEA391B8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14998" cy="1143000"/>
          </a:xfrm>
        </p:spPr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F894-6648-46BB-B665-50FC6CB9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99369"/>
            <a:ext cx="10416989" cy="6459261"/>
          </a:xfrm>
        </p:spPr>
      </p:pic>
    </p:spTree>
    <p:extLst>
      <p:ext uri="{BB962C8B-B14F-4D97-AF65-F5344CB8AC3E}">
        <p14:creationId xmlns:p14="http://schemas.microsoft.com/office/powerpoint/2010/main" val="250665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1: Home/Building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87080-281A-46EF-BB68-6993FD15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6" y="1052736"/>
            <a:ext cx="10686838" cy="5590798"/>
          </a:xfrm>
        </p:spPr>
      </p:pic>
    </p:spTree>
    <p:extLst>
      <p:ext uri="{BB962C8B-B14F-4D97-AF65-F5344CB8AC3E}">
        <p14:creationId xmlns:p14="http://schemas.microsoft.com/office/powerpoint/2010/main" val="216540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9" t="64167" r="30047" b="303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2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Content Slide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 + Navigation</Name>
  <PpLayout>32</PpLayout>
  <Index>19</Index>
</p4ppTags>
</file>

<file path=customXml/item10.xml><?xml version="1.0" encoding="utf-8"?>
<p4ppTags>
  <Name>Free Content + Navigation</Name>
  <PpLayout>32</PpLayout>
  <Index>16</Index>
</p4ppTags>
</file>

<file path=customXml/item11.xml><?xml version="1.0" encoding="utf-8"?>
<p4ppTags>
  <Name>Three columns</Name>
  <PpLayout>32</PpLayout>
  <Index>14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Two columns</Name>
  <PpLayout>29</PpLayout>
  <Index>12</Index>
</p4ppTags>
</file>

<file path=customXml/item2.xml><?xml version="1.0" encoding="utf-8"?>
<p4ppTags>
  <Name>Free Content</Name>
  <PpLayout>11</PpLayout>
  <Index>9</Index>
</p4ppTags>
</file>

<file path=customXml/item3.xml><?xml version="1.0" encoding="utf-8"?>
<p4ppTags>
  <Name>One object (large)</Name>
  <PpLayout>16</PpLayout>
  <Index>10</Index>
</p4ppTags>
</file>

<file path=customXml/item4.xml><?xml version="1.0" encoding="utf-8"?>
<p4ppTags>
  <Name>One object (small)</Name>
  <PpLayout>16</PpLayout>
  <Index>11</Index>
</p4ppTags>
</file>

<file path=customXml/item5.xml><?xml version="1.0" encoding="utf-8"?>
<p4ppTags>
  <Name>Four objects</Name>
  <PpLayout>24</PpLayout>
  <Index>15</Index>
</p4ppTags>
</file>

<file path=customXml/item6.xml><?xml version="1.0" encoding="utf-8"?>
<p4ppTags>
  <Name>Two rows</Name>
  <PpLayout>32</PpLayout>
  <Index>13</Index>
</p4ppTags>
</file>

<file path=customXml/item7.xml><?xml version="1.0" encoding="utf-8"?>
<p4ppTags>
  <Name>Text + Index</Name>
  <PpLayout>32</PpLayout>
  <Index>8</Index>
</p4ppTags>
</file>

<file path=customXml/item8.xml><?xml version="1.0" encoding="utf-8"?>
<p4ppTags>
  <Name>One object (small) + Navigation</Name>
  <PpLayout>32</PpLayout>
  <Index>18</Index>
</p4ppTags>
</file>

<file path=customXml/item9.xml><?xml version="1.0" encoding="utf-8"?>
<p4ppTags>
  <Name>One object (large) + Navigation</Name>
  <PpLayout>32</PpLayout>
  <Index>17</Index>
</p4ppTags>
</file>

<file path=customXml/itemProps1.xml><?xml version="1.0" encoding="utf-8"?>
<ds:datastoreItem xmlns:ds="http://schemas.openxmlformats.org/officeDocument/2006/customXml" ds:itemID="{A27DC4FC-F9FA-4AC8-AAAA-729E607CE7E5}">
  <ds:schemaRefs/>
</ds:datastoreItem>
</file>

<file path=customXml/itemProps10.xml><?xml version="1.0" encoding="utf-8"?>
<ds:datastoreItem xmlns:ds="http://schemas.openxmlformats.org/officeDocument/2006/customXml" ds:itemID="{3C206999-0CDF-47B3-B85E-D5652B9D7810}">
  <ds:schemaRefs/>
</ds:datastoreItem>
</file>

<file path=customXml/itemProps11.xml><?xml version="1.0" encoding="utf-8"?>
<ds:datastoreItem xmlns:ds="http://schemas.openxmlformats.org/officeDocument/2006/customXml" ds:itemID="{8699A006-2152-4093-B4FC-C6BF20D5E592}">
  <ds:schemaRefs/>
</ds:datastoreItem>
</file>

<file path=customXml/itemProps12.xml><?xml version="1.0" encoding="utf-8"?>
<ds:datastoreItem xmlns:ds="http://schemas.openxmlformats.org/officeDocument/2006/customXml" ds:itemID="{69E3DA23-9724-4848-A6F6-2F0F36B1F914}">
  <ds:schemaRefs/>
</ds:datastoreItem>
</file>

<file path=customXml/itemProps13.xml><?xml version="1.0" encoding="utf-8"?>
<ds:datastoreItem xmlns:ds="http://schemas.openxmlformats.org/officeDocument/2006/customXml" ds:itemID="{9299034F-B9D7-46FC-B241-DC94BF0E67F6}">
  <ds:schemaRefs/>
</ds:datastoreItem>
</file>

<file path=customXml/itemProps2.xml><?xml version="1.0" encoding="utf-8"?>
<ds:datastoreItem xmlns:ds="http://schemas.openxmlformats.org/officeDocument/2006/customXml" ds:itemID="{B5096DD8-53C8-4E83-8664-FC4F8BE8B725}">
  <ds:schemaRefs/>
</ds:datastoreItem>
</file>

<file path=customXml/itemProps3.xml><?xml version="1.0" encoding="utf-8"?>
<ds:datastoreItem xmlns:ds="http://schemas.openxmlformats.org/officeDocument/2006/customXml" ds:itemID="{864B6C15-1FF1-4ADA-8DBE-CD1DAF35B070}">
  <ds:schemaRefs/>
</ds:datastoreItem>
</file>

<file path=customXml/itemProps4.xml><?xml version="1.0" encoding="utf-8"?>
<ds:datastoreItem xmlns:ds="http://schemas.openxmlformats.org/officeDocument/2006/customXml" ds:itemID="{B19D05D1-AE0E-4B0D-AA6A-E4DC4507B75E}">
  <ds:schemaRefs/>
</ds:datastoreItem>
</file>

<file path=customXml/itemProps5.xml><?xml version="1.0" encoding="utf-8"?>
<ds:datastoreItem xmlns:ds="http://schemas.openxmlformats.org/officeDocument/2006/customXml" ds:itemID="{4E8C063E-54DF-40B8-B6B7-24C91B170904}">
  <ds:schemaRefs/>
</ds:datastoreItem>
</file>

<file path=customXml/itemProps6.xml><?xml version="1.0" encoding="utf-8"?>
<ds:datastoreItem xmlns:ds="http://schemas.openxmlformats.org/officeDocument/2006/customXml" ds:itemID="{F14BB4E7-BF22-46E2-AA3C-1ABA12A0B021}">
  <ds:schemaRefs/>
</ds:datastoreItem>
</file>

<file path=customXml/itemProps7.xml><?xml version="1.0" encoding="utf-8"?>
<ds:datastoreItem xmlns:ds="http://schemas.openxmlformats.org/officeDocument/2006/customXml" ds:itemID="{0D9599B2-641B-429C-8C85-C591ECF8C990}">
  <ds:schemaRefs/>
</ds:datastoreItem>
</file>

<file path=customXml/itemProps8.xml><?xml version="1.0" encoding="utf-8"?>
<ds:datastoreItem xmlns:ds="http://schemas.openxmlformats.org/officeDocument/2006/customXml" ds:itemID="{0091252C-F36F-40C9-984C-22582B3E6FB3}">
  <ds:schemaRefs/>
</ds:datastoreItem>
</file>

<file path=customXml/itemProps9.xml><?xml version="1.0" encoding="utf-8"?>
<ds:datastoreItem xmlns:ds="http://schemas.openxmlformats.org/officeDocument/2006/customXml" ds:itemID="{F718F79D-2091-4AD7-864E-B9B95B32339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948</Words>
  <Application>Microsoft Office PowerPoint</Application>
  <PresentationFormat>Custom</PresentationFormat>
  <Paragraphs>179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18</vt:i4>
      </vt:variant>
    </vt:vector>
  </HeadingPairs>
  <TitlesOfParts>
    <vt:vector size="39" baseType="lpstr">
      <vt:lpstr>Neo Sans Intel</vt:lpstr>
      <vt:lpstr>Neo Sans Intel Medium</vt:lpstr>
      <vt:lpstr>Arial</vt:lpstr>
      <vt:lpstr>Calibri</vt:lpstr>
      <vt:lpstr>Consolas</vt:lpstr>
      <vt:lpstr>Courier New</vt:lpstr>
      <vt:lpstr>Intel Clear</vt:lpstr>
      <vt:lpstr>Intel Clear Pro</vt:lpstr>
      <vt:lpstr>Wingdings</vt:lpstr>
      <vt:lpstr>Larissa</vt:lpstr>
      <vt:lpstr>4_intel16x9</vt:lpstr>
      <vt:lpstr>1_Larissa</vt:lpstr>
      <vt:lpstr>1_Intel 20150715</vt:lpstr>
      <vt:lpstr>9_Intel 20150715</vt:lpstr>
      <vt:lpstr>5_Intel 20150715</vt:lpstr>
      <vt:lpstr>6_Intel 20150715</vt:lpstr>
      <vt:lpstr>Content Slides</vt:lpstr>
      <vt:lpstr>2_Intel 20150715</vt:lpstr>
      <vt:lpstr>10_Intel 20150715</vt:lpstr>
      <vt:lpstr>3_Intel 20150715</vt:lpstr>
      <vt:lpstr>11_Intel 20150715</vt:lpstr>
      <vt:lpstr>WoT Plugfest</vt:lpstr>
      <vt:lpstr>W3C Web of Things</vt:lpstr>
      <vt:lpstr>W3C Web of Things – Building Blocks</vt:lpstr>
      <vt:lpstr>Published Candidate Recommendations</vt:lpstr>
      <vt:lpstr>Plugfest, Use Cases, and Demos</vt:lpstr>
      <vt:lpstr>Plugfest Devices</vt:lpstr>
      <vt:lpstr>Scenario 1: Home/Building</vt:lpstr>
      <vt:lpstr>PowerPoint Presentation</vt:lpstr>
      <vt:lpstr>PowerPoint Presentation</vt:lpstr>
      <vt:lpstr>Scenario 2: Industrial</vt:lpstr>
      <vt:lpstr>PowerPoint Presentation</vt:lpstr>
      <vt:lpstr>PowerPoint Presentation</vt:lpstr>
      <vt:lpstr>NHK Hybridcast Integration</vt:lpstr>
      <vt:lpstr>PowerPoint Presentation</vt:lpstr>
      <vt:lpstr>Orchestration</vt:lpstr>
      <vt:lpstr>WoT Workshop: Munich 2019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325</cp:revision>
  <dcterms:created xsi:type="dcterms:W3CDTF">2018-05-15T12:31:41Z</dcterms:created>
  <dcterms:modified xsi:type="dcterms:W3CDTF">2019-09-18T05:53:15Z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b1ea6173-6fd9-4dbd-8bbc-3a0e6f6df8fc</vt:lpwstr>
  </property>
  <property fmtid="{D5CDD505-2E9C-101B-9397-08002B2CF9AE}" pid="3" name="CTP_TimeStamp">
    <vt:lpwstr>2019-09-18 05:53:15Z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